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52" autoAdjust="0"/>
    <p:restoredTop sz="64322" autoAdjust="0"/>
  </p:normalViewPr>
  <p:slideViewPr>
    <p:cSldViewPr snapToGrid="0">
      <p:cViewPr varScale="1">
        <p:scale>
          <a:sx n="55" d="100"/>
          <a:sy n="55" d="100"/>
        </p:scale>
        <p:origin x="1147" y="4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uses event-driven, asynchronous communication for real-time processing and decoupling, thus ensuring microservices are loosely connected.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Core business microservices are self-contained, holding all data needed for their functions.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For example, the telemetry ingestion service keeps a copy of the digital twin data it needs to enrich events before persisting them.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It builds this data by processing change data capture events and saving only necessary details, allowing for easy scalability without impacting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a:t>
            </a:r>
            <a:br>
              <a:rPr lang="en-US" sz="1800" b="0" i="0" u="none" strike="noStrike" baseline="0" dirty="0">
                <a:solidFill>
                  <a:srgbClr val="1E1E1E"/>
                </a:solidFill>
                <a:latin typeface="Segoe UI" panose="020B0502040204020203" pitchFamily="34" charset="0"/>
              </a:rPr>
            </a:br>
            <a:r>
              <a:rPr lang="en-US" sz="1800" b="0" i="0" u="none" strike="noStrike" baseline="0" dirty="0">
                <a:solidFill>
                  <a:srgbClr val="1E1E1E"/>
                </a:solidFill>
                <a:latin typeface="Segoe UI" panose="020B0502040204020203" pitchFamily="34" charset="0"/>
              </a:rPr>
              <a:t>Suresh will take over from here.</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3.xml"/><Relationship Id="rId7" Type="http://schemas.openxmlformats.org/officeDocument/2006/relationships/diagramLayout" Target="../diagrams/layout3.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diagramData" Target="../diagrams/data3.xml"/><Relationship Id="rId11" Type="http://schemas.openxmlformats.org/officeDocument/2006/relationships/image" Target="../media/image31.png"/><Relationship Id="rId5" Type="http://schemas.openxmlformats.org/officeDocument/2006/relationships/image" Target="../media/image14.png"/><Relationship Id="rId10" Type="http://schemas.microsoft.com/office/2007/relationships/diagramDrawing" Target="../diagrams/drawing3.xml"/><Relationship Id="rId4" Type="http://schemas.openxmlformats.org/officeDocument/2006/relationships/notesSlide" Target="../notesSlides/notesSlide10.xml"/><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7.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4" name="Video 10">
            <a:hlinkClick r:id="" action="ppaction://media"/>
            <a:extLst>
              <a:ext uri="{FF2B5EF4-FFF2-40B4-BE49-F238E27FC236}">
                <a16:creationId xmlns:a16="http://schemas.microsoft.com/office/drawing/2014/main" id="{C407DEDF-1E00-2C1E-D4FC-327BCEE8C14B}"/>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pic>
        <p:nvPicPr>
          <p:cNvPr id="2" name="Video 20">
            <a:hlinkClick r:id="" action="ppaction://media"/>
            <a:extLst>
              <a:ext uri="{FF2B5EF4-FFF2-40B4-BE49-F238E27FC236}">
                <a16:creationId xmlns:a16="http://schemas.microsoft.com/office/drawing/2014/main" id="{255FBCE8-109A-25C7-BA37-2648308D58ED}"/>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l="21875" r="21875"/>
          <a:stretch>
            <a:fillRect/>
          </a:stretch>
        </p:blipFill>
        <p:spPr>
          <a:xfrm>
            <a:off x="213425" y="4717417"/>
            <a:ext cx="2057400" cy="2057400"/>
          </a:xfrm>
          <a:prstGeom prst="ellipse">
            <a:avLst/>
          </a:prstGeom>
        </p:spPr>
      </p:pic>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4">
            <a:hlinkClick r:id="" action="ppaction://media"/>
            <a:extLst>
              <a:ext uri="{FF2B5EF4-FFF2-40B4-BE49-F238E27FC236}">
                <a16:creationId xmlns:a16="http://schemas.microsoft.com/office/drawing/2014/main" id="{BD78544C-7AA9-E463-C396-E7E68F629E0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362712" y="4523518"/>
            <a:ext cx="2057400" cy="2057400"/>
          </a:xfrm>
          <a:prstGeom prst="ellipse">
            <a:avLst/>
          </a:prstGeom>
        </p:spPr>
      </p:pic>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5"/>
          <a:stretch>
            <a:fillRect/>
          </a:stretch>
        </p:blipFill>
        <p:spPr>
          <a:xfrm>
            <a:off x="3816706" y="361950"/>
            <a:ext cx="8241944" cy="6429375"/>
          </a:xfrm>
          <a:prstGeom prst="rect">
            <a:avLst/>
          </a:prstGeom>
        </p:spPr>
      </p:pic>
      <p:pic>
        <p:nvPicPr>
          <p:cNvPr id="4" name="Video 27">
            <a:hlinkClick r:id="" action="ppaction://media"/>
            <a:extLst>
              <a:ext uri="{FF2B5EF4-FFF2-40B4-BE49-F238E27FC236}">
                <a16:creationId xmlns:a16="http://schemas.microsoft.com/office/drawing/2014/main" id="{143E026D-2C9F-1E6F-8FBE-EF261473B3D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490092" y="4546920"/>
            <a:ext cx="2057400" cy="2057400"/>
          </a:xfrm>
          <a:prstGeom prst="ellipse">
            <a:avLst/>
          </a:prstGeom>
        </p:spPr>
      </p:pic>
    </p:spTree>
    <p:extLst>
      <p:ext uri="{BB962C8B-B14F-4D97-AF65-F5344CB8AC3E}">
        <p14:creationId xmlns:p14="http://schemas.microsoft.com/office/powerpoint/2010/main" val="40443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5"/>
          <a:stretch>
            <a:fillRect/>
          </a:stretch>
        </p:blipFill>
        <p:spPr>
          <a:xfrm>
            <a:off x="5065047" y="267855"/>
            <a:ext cx="5667919" cy="6552508"/>
          </a:xfrm>
          <a:prstGeom prst="rect">
            <a:avLst/>
          </a:prstGeom>
        </p:spPr>
      </p:pic>
      <p:pic>
        <p:nvPicPr>
          <p:cNvPr id="5" name="Video 41">
            <a:hlinkClick r:id="" action="ppaction://media"/>
            <a:extLst>
              <a:ext uri="{FF2B5EF4-FFF2-40B4-BE49-F238E27FC236}">
                <a16:creationId xmlns:a16="http://schemas.microsoft.com/office/drawing/2014/main" id="{E55CF19E-C0E4-C925-A69D-58E684EF4D6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645068" y="4563548"/>
            <a:ext cx="2057400" cy="2057400"/>
          </a:xfrm>
          <a:prstGeom prst="ellipse">
            <a:avLst/>
          </a:prstGeom>
        </p:spPr>
      </p:pic>
    </p:spTree>
    <p:extLst>
      <p:ext uri="{BB962C8B-B14F-4D97-AF65-F5344CB8AC3E}">
        <p14:creationId xmlns:p14="http://schemas.microsoft.com/office/powerpoint/2010/main" val="14011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Freeform: Shape 5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6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477981" y="1122363"/>
            <a:ext cx="4023360" cy="3204134"/>
          </a:xfrm>
        </p:spPr>
        <p:txBody>
          <a:bodyPr anchor="b">
            <a:normAutofit/>
          </a:bodyPr>
          <a:lstStyle/>
          <a:p>
            <a:pPr algn="l"/>
            <a:r>
              <a:rPr lang="en-IN" sz="4800"/>
              <a:t>Conclusion</a:t>
            </a:r>
            <a:endParaRPr lang="en-US" sz="4800"/>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Video 47">
            <a:hlinkClick r:id="" action="ppaction://media"/>
            <a:extLst>
              <a:ext uri="{FF2B5EF4-FFF2-40B4-BE49-F238E27FC236}">
                <a16:creationId xmlns:a16="http://schemas.microsoft.com/office/drawing/2014/main" id="{637AE3A6-7489-03F3-7E1A-2E6A3827A176}"/>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035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Freeform: Shape 5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5" name="Freeform: Shape 5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8">
            <a:hlinkClick r:id="" action="ppaction://media"/>
            <a:extLst>
              <a:ext uri="{FF2B5EF4-FFF2-40B4-BE49-F238E27FC236}">
                <a16:creationId xmlns:a16="http://schemas.microsoft.com/office/drawing/2014/main" id="{85166101-D72D-651F-C410-7FD2B325D83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20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6" name="Video 9">
            <a:hlinkClick r:id="" action="ppaction://media"/>
            <a:extLst>
              <a:ext uri="{FF2B5EF4-FFF2-40B4-BE49-F238E27FC236}">
                <a16:creationId xmlns:a16="http://schemas.microsoft.com/office/drawing/2014/main" id="{342E6CCF-EE97-B484-9D32-34C3D87272A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 name="Video 21">
            <a:hlinkClick r:id="" action="ppaction://media"/>
            <a:extLst>
              <a:ext uri="{FF2B5EF4-FFF2-40B4-BE49-F238E27FC236}">
                <a16:creationId xmlns:a16="http://schemas.microsoft.com/office/drawing/2014/main" id="{65BD8D51-3E35-1F5E-5235-7DD54D7102B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833073"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xmlns:p14="http://schemas.microsoft.com/office/powerpoint/2010/main">
    <mc:Choice Requires="p14">
      <p:transition spd="slow" p14:dur="2000" advTm="38258"/>
    </mc:Choice>
    <mc:Fallback xmlns="">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3" name="Video 43">
            <a:hlinkClick r:id="" action="ppaction://media"/>
            <a:extLst>
              <a:ext uri="{FF2B5EF4-FFF2-40B4-BE49-F238E27FC236}">
                <a16:creationId xmlns:a16="http://schemas.microsoft.com/office/drawing/2014/main" id="{A8F2BF37-20F4-2E59-DF84-3A3135BA3BB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75795" y="4910812"/>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xmlns:p14="http://schemas.microsoft.com/office/powerpoint/2010/main">
    <mc:Choice Requires="p14">
      <p:transition spd="slow" p14:dur="2000" advTm="34079"/>
    </mc:Choice>
    <mc:Fallback xmlns="">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390</TotalTime>
  <Words>1584</Words>
  <Application>Microsoft Office PowerPoint</Application>
  <PresentationFormat>Widescreen</PresentationFormat>
  <Paragraphs>167</Paragraphs>
  <Slides>14</Slides>
  <Notes>14</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Somasundaram, Poothabalan</cp:lastModifiedBy>
  <cp:revision>109</cp:revision>
  <dcterms:created xsi:type="dcterms:W3CDTF">2024-04-12T08:56:33Z</dcterms:created>
  <dcterms:modified xsi:type="dcterms:W3CDTF">2024-04-14T06:56:31Z</dcterms:modified>
</cp:coreProperties>
</file>